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2" r:id="rId2"/>
    <p:sldId id="260" r:id="rId3"/>
    <p:sldId id="263" r:id="rId4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34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B6545-6902-4CD9-87E6-707F563BC3BF}" type="datetimeFigureOut">
              <a:rPr lang="da-DK" smtClean="0"/>
              <a:t>15-11-2018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1D859-30DE-4CBF-9358-167436E80C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3802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1D859-30DE-4CBF-9358-167436E80CE8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6725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1D859-30DE-4CBF-9358-167436E80CE8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611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1D859-30DE-4CBF-9358-167436E80CE8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067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22D4-405D-495E-8A3E-A50681E1D217}" type="datetimeFigureOut">
              <a:rPr lang="da-DK" smtClean="0"/>
              <a:t>15-11-2018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94D5-9613-4F08-B477-FB59721BDC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8425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22D4-405D-495E-8A3E-A50681E1D217}" type="datetimeFigureOut">
              <a:rPr lang="da-DK" smtClean="0"/>
              <a:t>15-11-2018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94D5-9613-4F08-B477-FB59721BDC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004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22D4-405D-495E-8A3E-A50681E1D217}" type="datetimeFigureOut">
              <a:rPr lang="da-DK" smtClean="0"/>
              <a:t>15-11-2018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94D5-9613-4F08-B477-FB59721BDC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5392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22D4-405D-495E-8A3E-A50681E1D217}" type="datetimeFigureOut">
              <a:rPr lang="da-DK" smtClean="0"/>
              <a:t>15-11-2018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94D5-9613-4F08-B477-FB59721BDC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309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22D4-405D-495E-8A3E-A50681E1D217}" type="datetimeFigureOut">
              <a:rPr lang="da-DK" smtClean="0"/>
              <a:t>15-11-2018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94D5-9613-4F08-B477-FB59721BDC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971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22D4-405D-495E-8A3E-A50681E1D217}" type="datetimeFigureOut">
              <a:rPr lang="da-DK" smtClean="0"/>
              <a:t>15-11-2018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94D5-9613-4F08-B477-FB59721BDC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1061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22D4-405D-495E-8A3E-A50681E1D217}" type="datetimeFigureOut">
              <a:rPr lang="da-DK" smtClean="0"/>
              <a:t>15-11-2018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94D5-9613-4F08-B477-FB59721BDC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071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22D4-405D-495E-8A3E-A50681E1D217}" type="datetimeFigureOut">
              <a:rPr lang="da-DK" smtClean="0"/>
              <a:t>15-11-2018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94D5-9613-4F08-B477-FB59721BDC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383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22D4-405D-495E-8A3E-A50681E1D217}" type="datetimeFigureOut">
              <a:rPr lang="da-DK" smtClean="0"/>
              <a:t>15-11-2018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94D5-9613-4F08-B477-FB59721BDC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7121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22D4-405D-495E-8A3E-A50681E1D217}" type="datetimeFigureOut">
              <a:rPr lang="da-DK" smtClean="0"/>
              <a:t>15-11-2018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94D5-9613-4F08-B477-FB59721BDC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8580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22D4-405D-495E-8A3E-A50681E1D217}" type="datetimeFigureOut">
              <a:rPr lang="da-DK" smtClean="0"/>
              <a:t>15-11-2018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94D5-9613-4F08-B477-FB59721BDC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708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F22D4-405D-495E-8A3E-A50681E1D217}" type="datetimeFigureOut">
              <a:rPr lang="da-DK" smtClean="0"/>
              <a:t>15-11-2018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294D5-9613-4F08-B477-FB59721BDC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3801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dk/url?sa=i&amp;rct=j&amp;q=&amp;esrc=s&amp;source=images&amp;cd=&amp;cad=rja&amp;uact=8&amp;ved=0ahUKEwiVgor77NHXAhVQPFAKHUKeDDkQjRwIBw&amp;url=http://www.ibcme.com/bss/T2-3.HTML&amp;psig=AOvVaw20wuzU-KkTW-j9X9MKEgtJ&amp;ust=1511428689514142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Afklemning</a:t>
            </a:r>
            <a:r>
              <a:rPr lang="da-DK" dirty="0"/>
              <a:t> af arterier og vener</a:t>
            </a:r>
          </a:p>
        </p:txBody>
      </p:sp>
      <p:pic>
        <p:nvPicPr>
          <p:cNvPr id="4098" name="Picture 2" descr="C:\Users\ldel0002\Desktop\metoder til afklemn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9" t="35167" r="6796" b="8677"/>
          <a:stretch/>
        </p:blipFill>
        <p:spPr bwMode="auto">
          <a:xfrm>
            <a:off x="2119529" y="3212976"/>
            <a:ext cx="5106155" cy="256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1187624" y="263691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Elastik bændel</a:t>
            </a:r>
          </a:p>
        </p:txBody>
      </p:sp>
      <p:sp>
        <p:nvSpPr>
          <p:cNvPr id="6" name="Tekstboks 5"/>
          <p:cNvSpPr txBox="1"/>
          <p:nvPr/>
        </p:nvSpPr>
        <p:spPr>
          <a:xfrm>
            <a:off x="4427984" y="328498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err="1"/>
              <a:t>Ballonkatheter</a:t>
            </a:r>
            <a:endParaRPr lang="da-DK" sz="2400" dirty="0"/>
          </a:p>
        </p:txBody>
      </p:sp>
      <p:sp>
        <p:nvSpPr>
          <p:cNvPr id="7" name="Tekstboks 6"/>
          <p:cNvSpPr txBox="1"/>
          <p:nvPr/>
        </p:nvSpPr>
        <p:spPr>
          <a:xfrm>
            <a:off x="6300192" y="4797152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Kartang fx </a:t>
            </a:r>
            <a:r>
              <a:rPr lang="da-DK" sz="2400" dirty="0" err="1"/>
              <a:t>DeBakey</a:t>
            </a:r>
            <a:endParaRPr lang="da-DK" sz="2400" dirty="0"/>
          </a:p>
        </p:txBody>
      </p:sp>
      <p:sp>
        <p:nvSpPr>
          <p:cNvPr id="8" name="Tekstboks 7"/>
          <p:cNvSpPr txBox="1"/>
          <p:nvPr/>
        </p:nvSpPr>
        <p:spPr>
          <a:xfrm>
            <a:off x="4672606" y="5661248"/>
            <a:ext cx="162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Ligatur</a:t>
            </a:r>
          </a:p>
        </p:txBody>
      </p:sp>
      <p:sp>
        <p:nvSpPr>
          <p:cNvPr id="11" name="Tekstboks 10"/>
          <p:cNvSpPr txBox="1"/>
          <p:nvPr/>
        </p:nvSpPr>
        <p:spPr>
          <a:xfrm>
            <a:off x="971600" y="5661248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Bulldog el. </a:t>
            </a:r>
            <a:r>
              <a:rPr lang="da-DK" sz="2400" dirty="0" err="1"/>
              <a:t>Yasargil</a:t>
            </a:r>
            <a:endParaRPr lang="da-DK" sz="2400" dirty="0"/>
          </a:p>
        </p:txBody>
      </p:sp>
      <p:sp>
        <p:nvSpPr>
          <p:cNvPr id="12" name="Tekstboks 11"/>
          <p:cNvSpPr txBox="1"/>
          <p:nvPr/>
        </p:nvSpPr>
        <p:spPr>
          <a:xfrm>
            <a:off x="5940152" y="1772816"/>
            <a:ext cx="1838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Tamponstave</a:t>
            </a:r>
          </a:p>
        </p:txBody>
      </p:sp>
    </p:spTree>
    <p:extLst>
      <p:ext uri="{BB962C8B-B14F-4D97-AF65-F5344CB8AC3E}">
        <p14:creationId xmlns:p14="http://schemas.microsoft.com/office/powerpoint/2010/main" val="1894096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Arteriotomi</a:t>
            </a:r>
            <a:r>
              <a:rPr lang="da-DK" dirty="0"/>
              <a:t> og lukning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6" b="23767"/>
          <a:stretch/>
        </p:blipFill>
        <p:spPr bwMode="auto">
          <a:xfrm>
            <a:off x="2861502" y="4930273"/>
            <a:ext cx="3723878" cy="15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ldel0002\Desktop\tomi med patch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5" t="13934" r="1730" b="10264"/>
          <a:stretch/>
        </p:blipFill>
        <p:spPr bwMode="auto">
          <a:xfrm>
            <a:off x="5940152" y="1988840"/>
            <a:ext cx="2353901" cy="345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del0002\Desktop\arteriotom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4355869" cy="231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illedresultat for vascular anastomosis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5" t="19804" r="10444" b="8689"/>
          <a:stretch/>
        </p:blipFill>
        <p:spPr bwMode="auto">
          <a:xfrm>
            <a:off x="539552" y="4178674"/>
            <a:ext cx="2441360" cy="154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755576" y="5922123"/>
            <a:ext cx="137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err="1"/>
              <a:t>Tværtomi</a:t>
            </a:r>
            <a:endParaRPr lang="da-DK" sz="2400" dirty="0"/>
          </a:p>
        </p:txBody>
      </p:sp>
      <p:sp>
        <p:nvSpPr>
          <p:cNvPr id="4" name="Tekstboks 3"/>
          <p:cNvSpPr txBox="1"/>
          <p:nvPr/>
        </p:nvSpPr>
        <p:spPr>
          <a:xfrm>
            <a:off x="3779912" y="4365104"/>
            <a:ext cx="1746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err="1"/>
              <a:t>Længdetomi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302679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End-to-side og end-to end </a:t>
            </a:r>
            <a:r>
              <a:rPr lang="da-DK" dirty="0" err="1"/>
              <a:t>anastomoser</a:t>
            </a:r>
            <a:endParaRPr lang="da-DK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0" t="4840" r="26728" b="44231"/>
          <a:stretch/>
        </p:blipFill>
        <p:spPr bwMode="auto">
          <a:xfrm>
            <a:off x="6156176" y="1550990"/>
            <a:ext cx="2448272" cy="393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C:\Users\ldel0002\Desktop\end to s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96077"/>
            <a:ext cx="2596707" cy="283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ldel0002\Desktop\principles-of-vascular-anastomosis-20-63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63" t="10364" b="9425"/>
          <a:stretch/>
        </p:blipFill>
        <p:spPr bwMode="auto">
          <a:xfrm>
            <a:off x="251520" y="1772816"/>
            <a:ext cx="2712550" cy="365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395536" y="5661248"/>
            <a:ext cx="1840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Enkeltknuder</a:t>
            </a:r>
          </a:p>
        </p:txBody>
      </p:sp>
      <p:sp>
        <p:nvSpPr>
          <p:cNvPr id="6" name="Tekstboks 5"/>
          <p:cNvSpPr txBox="1"/>
          <p:nvPr/>
        </p:nvSpPr>
        <p:spPr>
          <a:xfrm>
            <a:off x="3419872" y="2132856"/>
            <a:ext cx="3054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Fortløbende </a:t>
            </a:r>
            <a:r>
              <a:rPr lang="da-DK" sz="2400" dirty="0" err="1"/>
              <a:t>parachute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479925480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33</Words>
  <Application>Microsoft Office PowerPoint</Application>
  <PresentationFormat>Skærmshow (4:3)</PresentationFormat>
  <Paragraphs>16</Paragraphs>
  <Slides>3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6" baseType="lpstr">
      <vt:lpstr>Arial</vt:lpstr>
      <vt:lpstr>Calibri</vt:lpstr>
      <vt:lpstr>Kontortema</vt:lpstr>
      <vt:lpstr>Afklemning af arterier og vener</vt:lpstr>
      <vt:lpstr>Arteriotomi og lukning</vt:lpstr>
      <vt:lpstr>End-to-side og end-to end anastomoser</vt:lpstr>
    </vt:vector>
  </TitlesOfParts>
  <Company>Region Hovedstaden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Praktisk Fælleskirurgisk Kursus</dc:title>
  <dc:creator>Louise De La Motte</dc:creator>
  <cp:lastModifiedBy>Alexander Weidinger</cp:lastModifiedBy>
  <cp:revision>16</cp:revision>
  <dcterms:created xsi:type="dcterms:W3CDTF">2017-11-21T10:21:38Z</dcterms:created>
  <dcterms:modified xsi:type="dcterms:W3CDTF">2018-11-15T15:49:11Z</dcterms:modified>
</cp:coreProperties>
</file>